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8" r:id="rId8"/>
    <p:sldId id="266" r:id="rId9"/>
    <p:sldId id="265" r:id="rId10"/>
    <p:sldId id="264" r:id="rId11"/>
    <p:sldId id="267" r:id="rId12"/>
    <p:sldId id="269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00753-E942-4EC9-98BA-7378300BF2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71E88-B544-4E97-B41A-80F055A151C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6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051F3-2D4D-435A-9D8C-B08855D3005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074E5-4E27-4180-85F9-7E8C44B5BC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4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E8CE5-D903-4AB8-98F4-ECB7FF3DC9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E1BE-AC87-477D-B8E5-F013D4B554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0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64846-0506-494B-A13F-6EE759B3AE9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2A5B8-0D05-422E-8402-BDD9E8E4FE6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77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7CD99-33F6-4B4E-994D-531059BAFA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B550F-6359-4F9E-AF2D-A022A1C179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613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9EDCD-5E80-4655-A8CF-7D42921B811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B3F46-0E55-4057-BA70-99DE95FCA9C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539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AA424-0FAF-4640-8D75-F8C2FDD084F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19DDC-2778-4742-9C01-633D84687EE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180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B8F68-6A82-46DA-BE2B-A09790E2B0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72D5E-9905-4A57-840D-9B5B512119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236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5D565-4F96-4559-8015-01A19AD588F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DF7B1-96B0-45B6-AB10-514BE130D0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063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E8DC3-EA1F-4CBF-9B66-CC78FC66BF1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78E0B-2A37-4197-9693-4F94FF03D40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822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B4043-59DF-45DB-ACBA-8FD0AD72FF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468E8-01FE-4125-B67B-77B000C76CA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747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0CB4DE-B937-4A14-A712-E44ECC4BE5B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65EEEB-C3AE-400A-B7F8-ED7391BC2E2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617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06491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Дневник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декады «Самопознание: педагогика Любви и Творчества»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196424" y="3466769"/>
            <a:ext cx="54148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КГУ «Общеобразовательная школа села </a:t>
            </a:r>
            <a:r>
              <a:rPr lang="ru-RU" sz="3200" b="1" dirty="0" err="1" smtClean="0">
                <a:solidFill>
                  <a:srgbClr val="FF0000"/>
                </a:solidFill>
              </a:rPr>
              <a:t>Токтамыс</a:t>
            </a:r>
            <a:r>
              <a:rPr lang="ru-RU" sz="3200" b="1" dirty="0" smtClean="0">
                <a:solidFill>
                  <a:srgbClr val="FF0000"/>
                </a:solidFill>
              </a:rPr>
              <a:t>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8087" y="5327374"/>
            <a:ext cx="51922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Ответственный: </a:t>
            </a:r>
          </a:p>
          <a:p>
            <a:pPr algn="ctr"/>
            <a:r>
              <a:rPr lang="ru-RU" sz="2000" b="1" dirty="0" smtClean="0"/>
              <a:t>учитель самопознания Логунова Людмила Александровна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50178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03443"/>
            <a:ext cx="10972800" cy="5128592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Девиз</a:t>
            </a:r>
            <a:r>
              <a:rPr lang="ru-RU" b="1" dirty="0" smtClean="0">
                <a:solidFill>
                  <a:srgbClr val="FF0000"/>
                </a:solidFill>
              </a:rPr>
              <a:t>: «Познай себя, и станет всё вокруг добрей, светлей, понятней и красивей! И каждый прожитый тобою день, вдруг станет радостней, счастливей!»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Цель</a:t>
            </a:r>
            <a:r>
              <a:rPr lang="ru-RU" b="1" dirty="0" smtClean="0">
                <a:solidFill>
                  <a:srgbClr val="FF0000"/>
                </a:solidFill>
              </a:rPr>
              <a:t>: Раскрыть нравственно-духовный потенциал личности учащихся через расширение знаний об общечеловеческих ценностях.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60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2078948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Открытие декады «Самопознание: педагогика Любви и Творчества»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297" y="2353586"/>
            <a:ext cx="6838122" cy="380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21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306491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Внеклассное мероприятие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«Благодарность исходит от души»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824" y="2615978"/>
            <a:ext cx="2435419" cy="36655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324" y="2615980"/>
            <a:ext cx="2297927" cy="36655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4467" y="2591461"/>
            <a:ext cx="2431154" cy="369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2460611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Книжная выставка о деятельности автора программы НДО «Самопознание» -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kk-KZ" b="1" dirty="0" smtClean="0">
                <a:solidFill>
                  <a:srgbClr val="FF0000"/>
                </a:solidFill>
              </a:rPr>
              <a:t>Мейірім төгетін ана»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367" y="2480808"/>
            <a:ext cx="3201562" cy="395179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1043" y="2480808"/>
            <a:ext cx="3450867" cy="395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1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2023289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Акция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«Покормите птиц зимой!»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953" y="2807307"/>
            <a:ext cx="3473561" cy="34735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1153" y="2807307"/>
            <a:ext cx="3433803" cy="34338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4244" y="2807307"/>
            <a:ext cx="3433803" cy="343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8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881" y="274638"/>
            <a:ext cx="4945059" cy="24208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360" y="2798858"/>
            <a:ext cx="2847395" cy="37965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368" y="2798857"/>
            <a:ext cx="2417197" cy="379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06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744993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Выставка рисунков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«Как прекрасен этот мир!»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2525533"/>
            <a:ext cx="4882984" cy="31357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0792" y="2525533"/>
            <a:ext cx="5574746" cy="3135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39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713188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День добрых пожеланий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14" y="1987824"/>
            <a:ext cx="3509491" cy="40869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6117" y="1987824"/>
            <a:ext cx="3727111" cy="408696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9240" y="1987824"/>
            <a:ext cx="3792772" cy="4086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31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203542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Урок самопознания «Любовь – основа жизни на земле!»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748" y="1997243"/>
            <a:ext cx="2912239" cy="44917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3193" y="2310064"/>
            <a:ext cx="5923249" cy="378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5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203542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Конкурс выразительного чтения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«Алтын </a:t>
            </a:r>
            <a:r>
              <a:rPr lang="kk-KZ" b="1" dirty="0" smtClean="0">
                <a:solidFill>
                  <a:srgbClr val="FF0000"/>
                </a:solidFill>
              </a:rPr>
              <a:t>жүрек анамыз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«Сердце, наполненное любовью»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10" y="2638425"/>
            <a:ext cx="3608465" cy="36040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866" y="2638425"/>
            <a:ext cx="3912268" cy="36040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325" y="2638425"/>
            <a:ext cx="3695700" cy="360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7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864263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Закрытие декады.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Награждение победителей и активных участников.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64" y="2462046"/>
            <a:ext cx="4762500" cy="35718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8056" y="2462046"/>
            <a:ext cx="5572227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62596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90</Words>
  <Application>Microsoft Office PowerPoint</Application>
  <PresentationFormat>Широкоэкранный</PresentationFormat>
  <Paragraphs>14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1_Тема Office</vt:lpstr>
      <vt:lpstr>Дневник  декады «Самопознание: педагогика Любви и Творчества»</vt:lpstr>
      <vt:lpstr>Девиз: «Познай себя, и станет всё вокруг добрей, светлей, понятней и красивей! И каждый прожитый тобою день, вдруг станет радостней, счастливей!»  Цель: Раскрыть нравственно-духовный потенциал личности учащихся через расширение знаний об общечеловеческих ценностях.      </vt:lpstr>
      <vt:lpstr>Открытие декады «Самопознание: педагогика Любви и Творчества»</vt:lpstr>
      <vt:lpstr>Внеклассное мероприятие  «Благодарность исходит от души»</vt:lpstr>
      <vt:lpstr>Книжная выставка о деятельности автора программы НДО «Самопознание» -  «Мейірім төгетін ана»</vt:lpstr>
      <vt:lpstr>Акция  «Покормите птиц зимой!»</vt:lpstr>
      <vt:lpstr>Презентация PowerPoint</vt:lpstr>
      <vt:lpstr>Выставка рисунков  «Как прекрасен этот мир!»</vt:lpstr>
      <vt:lpstr>День добрых пожеланий</vt:lpstr>
      <vt:lpstr>Урок самопознания «Любовь – основа жизни на земле!»</vt:lpstr>
      <vt:lpstr>Конкурс выразительного чтения  «Алтын жүрек анамыз» «Сердце, наполненное любовью»</vt:lpstr>
      <vt:lpstr>Закрытие декады. Награждение победителей и активных участников.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Дневник  декады «Самопознание: педагогика Любви и Творчества»</dc:title>
  <dc:creator>Пользователь</dc:creator>
  <cp:lastModifiedBy>Пользователь</cp:lastModifiedBy>
  <cp:revision>8</cp:revision>
  <dcterms:created xsi:type="dcterms:W3CDTF">2022-02-10T04:53:27Z</dcterms:created>
  <dcterms:modified xsi:type="dcterms:W3CDTF">2022-02-11T03:36:30Z</dcterms:modified>
</cp:coreProperties>
</file>