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Title-GrommetsCombine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924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6" y="2354670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408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899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957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024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2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210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5687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350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851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829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647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2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92590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7972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079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7539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59696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2286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4C317-4156-430A-A25C-9B7706A00AD6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BC36061-FEF8-44F0-A41D-0825C6138F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982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sz="2800" dirty="0"/>
              <a:t>"ДОСТЫҚ ШЕКАРАНЫ БІЛМЕЙДІ"</a:t>
            </a:r>
            <a:br>
              <a:rPr lang="ru-RU" sz="2800" dirty="0"/>
            </a:br>
            <a:r>
              <a:rPr lang="ru-RU" sz="2800" dirty="0" smtClean="0"/>
              <a:t>«ДРУЖБА НЕ ЗНАЕТ ГРАНИЦ»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БАЛАЛАР СУРЕТТЕРІНІҢ </a:t>
            </a:r>
            <a:r>
              <a:rPr lang="ru-RU" dirty="0" smtClean="0"/>
              <a:t>БАЙҚАУЫ</a:t>
            </a:r>
            <a:endParaRPr lang="ru-RU" dirty="0"/>
          </a:p>
          <a:p>
            <a:r>
              <a:rPr lang="ru-RU" dirty="0" smtClean="0"/>
              <a:t>КОНКУРС ДЕТСКИХ РИСУНКОВ</a:t>
            </a:r>
          </a:p>
          <a:p>
            <a:r>
              <a:rPr lang="ru-RU" dirty="0" smtClean="0"/>
              <a:t>2021 ж/г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023" y="4441090"/>
            <a:ext cx="1860177" cy="197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412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0487" y="736679"/>
            <a:ext cx="6803213" cy="52831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565900" y="118110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5358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825" t="1948" b="5839"/>
          <a:stretch/>
        </p:blipFill>
        <p:spPr>
          <a:xfrm>
            <a:off x="812799" y="711200"/>
            <a:ext cx="7463579" cy="525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193800" y="532130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9376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8" t="3333" r="-278" b="3889"/>
          <a:stretch/>
        </p:blipFill>
        <p:spPr>
          <a:xfrm>
            <a:off x="774700" y="777186"/>
            <a:ext cx="7607300" cy="5293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9233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611" t="4814" b="4074"/>
          <a:stretch/>
        </p:blipFill>
        <p:spPr>
          <a:xfrm>
            <a:off x="762000" y="800100"/>
            <a:ext cx="7434404" cy="5270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4648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7900" y="825500"/>
            <a:ext cx="7083100" cy="5219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4397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872" y="660400"/>
            <a:ext cx="7936228" cy="54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196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7400" y="669786"/>
            <a:ext cx="7683500" cy="54770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58811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</TotalTime>
  <Words>12</Words>
  <Application>Microsoft Office PowerPoint</Application>
  <PresentationFormat>Экран (4:3)</PresentationFormat>
  <Paragraphs>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1" baseType="lpstr">
      <vt:lpstr>Arial</vt:lpstr>
      <vt:lpstr>Garamond</vt:lpstr>
      <vt:lpstr>Натуральные материалы</vt:lpstr>
      <vt:lpstr> "ДОСТЫҚ ШЕКАРАНЫ БІЛМЕЙДІ" «ДРУЖБА НЕ ЗНАЕТ ГРАНИЦ»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"ДОСТЫҚ ШЕКАРАНЫ БІЛМЕЙДІ" «ДРУЖБА НЕ ЗНАЕТ ГРАНИЦ»</dc:title>
  <dc:creator>Anna</dc:creator>
  <cp:lastModifiedBy>PC</cp:lastModifiedBy>
  <cp:revision>2</cp:revision>
  <dcterms:created xsi:type="dcterms:W3CDTF">2021-11-20T09:49:29Z</dcterms:created>
  <dcterms:modified xsi:type="dcterms:W3CDTF">2021-11-24T04:08:05Z</dcterms:modified>
</cp:coreProperties>
</file>